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 CYTA C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74319"/>
            <a:ext cx="3555075" cy="1185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329872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F3A56"/>
                </a:solidFill>
              </a:defRPr>
            </a:pPr>
            <a:r>
              <a:rPr dirty="0" err="1"/>
              <a:t>Título</a:t>
            </a:r>
            <a:r>
              <a:rPr dirty="0"/>
              <a:t> de la </a:t>
            </a:r>
            <a:r>
              <a:rPr dirty="0" err="1"/>
              <a:t>presentación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3479481"/>
            <a:ext cx="55911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dirty="0" err="1"/>
              <a:t>Autores</a:t>
            </a:r>
            <a:r>
              <a:rPr dirty="0"/>
              <a:t> – </a:t>
            </a:r>
            <a:r>
              <a:rPr dirty="0" err="1"/>
              <a:t>Afiliaciones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E678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F11D589C-2213-71D0-1508-B7B262003DAC}"/>
              </a:ext>
            </a:extLst>
          </p:cNvPr>
          <p:cNvGrpSpPr/>
          <p:nvPr/>
        </p:nvGrpSpPr>
        <p:grpSpPr>
          <a:xfrm>
            <a:off x="5934075" y="4269729"/>
            <a:ext cx="2800349" cy="1283732"/>
            <a:chOff x="5638800" y="4572000"/>
            <a:chExt cx="2800349" cy="1283732"/>
          </a:xfrm>
        </p:grpSpPr>
        <p:pic>
          <p:nvPicPr>
            <p:cNvPr id="7" name="Gráfico 6" descr="Cronómetro con relleno sólido">
              <a:extLst>
                <a:ext uri="{FF2B5EF4-FFF2-40B4-BE49-F238E27FC236}">
                  <a16:creationId xmlns:a16="http://schemas.microsoft.com/office/drawing/2014/main" id="{6F3DA4E1-BADE-76D1-5A5D-1E5D32312FF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410324" y="4572000"/>
              <a:ext cx="914400" cy="914400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C8B30931-2ED6-E279-28FE-2E8F073FEB3F}"/>
                </a:ext>
              </a:extLst>
            </p:cNvPr>
            <p:cNvSpPr txBox="1"/>
            <p:nvPr/>
          </p:nvSpPr>
          <p:spPr>
            <a:xfrm>
              <a:off x="5638800" y="5486400"/>
              <a:ext cx="28003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Presentación 7 minutos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t>Introducción / Objetivo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88720"/>
            <a:ext cx="8686800" cy="91440"/>
          </a:xfrm>
          <a:prstGeom prst="rect">
            <a:avLst/>
          </a:prstGeom>
          <a:solidFill>
            <a:srgbClr val="0F3A5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91440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Contexto breve</a:t>
            </a:r>
          </a:p>
          <a:p>
            <a:pPr>
              <a:defRPr sz="2000"/>
            </a:pPr>
            <a:r>
              <a:t>Problema</a:t>
            </a:r>
          </a:p>
          <a:p>
            <a:pPr>
              <a:defRPr sz="2000"/>
            </a:pPr>
            <a:r>
              <a:t>Objetivo del estudio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t>Materiales y Métodos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88720"/>
            <a:ext cx="8686800" cy="91440"/>
          </a:xfrm>
          <a:prstGeom prst="rect">
            <a:avLst/>
          </a:prstGeom>
          <a:solidFill>
            <a:srgbClr val="0F3A5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91440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Diseño experimental</a:t>
            </a:r>
          </a:p>
          <a:p>
            <a:pPr>
              <a:defRPr sz="2000"/>
            </a:pPr>
            <a:r>
              <a:t>Muestras</a:t>
            </a:r>
          </a:p>
          <a:p>
            <a:pPr>
              <a:defRPr sz="2000"/>
            </a:pPr>
            <a:r>
              <a:t>Técnicas analíticas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686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rPr dirty="0" err="1"/>
              <a:t>Resultados</a:t>
            </a:r>
            <a:r>
              <a:rPr dirty="0"/>
              <a:t> </a:t>
            </a:r>
            <a:r>
              <a:rPr lang="es-ES" dirty="0"/>
              <a:t>y discusión </a:t>
            </a:r>
            <a:r>
              <a:rPr dirty="0"/>
              <a:t>(1)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88720"/>
            <a:ext cx="8686800" cy="91440"/>
          </a:xfrm>
          <a:prstGeom prst="rect">
            <a:avLst/>
          </a:prstGeom>
          <a:solidFill>
            <a:srgbClr val="0F3A5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85740E2A-6BF9-DB38-956D-99EDF036B68D}"/>
              </a:ext>
            </a:extLst>
          </p:cNvPr>
          <p:cNvSpPr txBox="1"/>
          <p:nvPr/>
        </p:nvSpPr>
        <p:spPr>
          <a:xfrm>
            <a:off x="781050" y="1828800"/>
            <a:ext cx="5400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dirty="0" err="1"/>
              <a:t>Resultado</a:t>
            </a:r>
            <a:r>
              <a:rPr dirty="0"/>
              <a:t> </a:t>
            </a:r>
            <a:r>
              <a:rPr lang="es-ES" dirty="0"/>
              <a:t>e interpretación </a:t>
            </a:r>
            <a:r>
              <a:rPr dirty="0"/>
              <a:t>clave </a:t>
            </a:r>
            <a:r>
              <a:rPr lang="es-ES" dirty="0"/>
              <a:t>1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4293355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rPr dirty="0" err="1"/>
              <a:t>Resultados</a:t>
            </a:r>
            <a:r>
              <a:rPr lang="es-ES" dirty="0"/>
              <a:t> y discusión</a:t>
            </a:r>
            <a:r>
              <a:rPr dirty="0"/>
              <a:t> (2)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88720"/>
            <a:ext cx="8686800" cy="91440"/>
          </a:xfrm>
          <a:prstGeom prst="rect">
            <a:avLst/>
          </a:prstGeom>
          <a:solidFill>
            <a:srgbClr val="0F3A5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50294E18-AA9A-2D41-485B-34DE48CE294B}"/>
              </a:ext>
            </a:extLst>
          </p:cNvPr>
          <p:cNvSpPr txBox="1"/>
          <p:nvPr/>
        </p:nvSpPr>
        <p:spPr>
          <a:xfrm>
            <a:off x="781050" y="1828800"/>
            <a:ext cx="5400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dirty="0" err="1"/>
              <a:t>Resultado</a:t>
            </a:r>
            <a:r>
              <a:rPr dirty="0"/>
              <a:t> </a:t>
            </a:r>
            <a:r>
              <a:rPr lang="es-ES" dirty="0"/>
              <a:t>e interpretación </a:t>
            </a:r>
            <a:r>
              <a:rPr dirty="0"/>
              <a:t>clave </a:t>
            </a:r>
            <a:r>
              <a:rPr lang="es-ES" dirty="0"/>
              <a:t>2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t>Conclusiones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188720"/>
            <a:ext cx="8686800" cy="91440"/>
          </a:xfrm>
          <a:prstGeom prst="rect">
            <a:avLst/>
          </a:prstGeom>
          <a:solidFill>
            <a:srgbClr val="0F3A5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8390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dirty="0" err="1"/>
              <a:t>Conclusión</a:t>
            </a:r>
            <a:r>
              <a:rPr dirty="0"/>
              <a:t> 1</a:t>
            </a:r>
          </a:p>
          <a:p>
            <a:pPr>
              <a:defRPr sz="2000"/>
            </a:pPr>
            <a:r>
              <a:rPr dirty="0" err="1"/>
              <a:t>Conclusión</a:t>
            </a:r>
            <a:r>
              <a:rPr dirty="0"/>
              <a:t> 2</a:t>
            </a:r>
          </a:p>
          <a:p>
            <a:pPr>
              <a:defRPr sz="2000"/>
            </a:pPr>
            <a:r>
              <a:rPr dirty="0" err="1"/>
              <a:t>Conclusión</a:t>
            </a:r>
            <a:r>
              <a:rPr dirty="0"/>
              <a:t> 3</a:t>
            </a:r>
            <a:endParaRPr lang="es-ES" dirty="0"/>
          </a:p>
          <a:p>
            <a:pPr>
              <a:defRPr sz="2000"/>
            </a:pPr>
            <a:r>
              <a:rPr lang="es-ES" dirty="0"/>
              <a:t>Conclusión 4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 CYTA CES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74319"/>
            <a:ext cx="3555075" cy="1185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1828800"/>
            <a:ext cx="2866682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F3A56"/>
                </a:solidFill>
              </a:defRPr>
            </a:pPr>
            <a:r>
              <a:rPr lang="es-ES" dirty="0"/>
              <a:t>Agradecimientos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E678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E64A9766-7A4A-4733-9186-6FA5CB7A440C}"/>
              </a:ext>
            </a:extLst>
          </p:cNvPr>
          <p:cNvSpPr txBox="1"/>
          <p:nvPr/>
        </p:nvSpPr>
        <p:spPr>
          <a:xfrm>
            <a:off x="914400" y="2731913"/>
            <a:ext cx="770312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/>
            </a:pPr>
            <a:r>
              <a:rPr dirty="0" err="1"/>
              <a:t>Financiación</a:t>
            </a:r>
            <a:endParaRPr dirty="0"/>
          </a:p>
          <a:p>
            <a:pPr>
              <a:defRPr sz="2000"/>
            </a:pPr>
            <a:r>
              <a:rPr dirty="0" err="1"/>
              <a:t>Colaboraciones</a:t>
            </a:r>
            <a:endParaRPr dirty="0"/>
          </a:p>
          <a:p>
            <a:pPr>
              <a:defRPr sz="2000"/>
            </a:pPr>
            <a:r>
              <a:rPr dirty="0" err="1"/>
              <a:t>Contacto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9474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62</Words>
  <Application>Microsoft Office PowerPoint</Application>
  <PresentationFormat>Presentación en pantalla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Purificación García Segovia</dc:creator>
  <cp:keywords/>
  <dc:description>generated using python-pptx</dc:description>
  <cp:lastModifiedBy>Purificación García Segovia</cp:lastModifiedBy>
  <cp:revision>4</cp:revision>
  <dcterms:created xsi:type="dcterms:W3CDTF">2013-01-27T09:14:16Z</dcterms:created>
  <dcterms:modified xsi:type="dcterms:W3CDTF">2026-03-30T18:23:05Z</dcterms:modified>
  <cp:category/>
</cp:coreProperties>
</file>