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82" d="100"/>
          <a:sy n="82" d="100"/>
        </p:scale>
        <p:origin x="-3408" y="-18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870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14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770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926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529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381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303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169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532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956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010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74F923-B754-4F46-B7EF-70BDE71CC926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CCE525-E87D-4D13-B2FF-B8B613A46D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998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 CYTA CES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68627" y="366062"/>
            <a:ext cx="10973307" cy="365776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54599" y="4910919"/>
            <a:ext cx="1052993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3A56"/>
                </a:solidFill>
              </a:defRPr>
            </a:pPr>
            <a:r>
              <a:rPr sz="7200" dirty="0" err="1"/>
              <a:t>Título</a:t>
            </a:r>
            <a:r>
              <a:rPr sz="7200" dirty="0"/>
              <a:t> de la </a:t>
            </a:r>
            <a:r>
              <a:rPr sz="7200" dirty="0" err="1"/>
              <a:t>presentación</a:t>
            </a:r>
            <a:endParaRPr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9954599" y="6665170"/>
            <a:ext cx="148581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rPr sz="3600" dirty="0" err="1"/>
              <a:t>Autores</a:t>
            </a:r>
            <a:r>
              <a:rPr sz="3600" dirty="0"/>
              <a:t> – </a:t>
            </a:r>
            <a:r>
              <a:rPr sz="3600" dirty="0" err="1"/>
              <a:t>Afiliaciones</a:t>
            </a:r>
            <a:endParaRPr sz="3600" dirty="0"/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8D6FB3D9-CAD4-C28F-62B9-7431645E955C}"/>
              </a:ext>
            </a:extLst>
          </p:cNvPr>
          <p:cNvGrpSpPr/>
          <p:nvPr/>
        </p:nvGrpSpPr>
        <p:grpSpPr>
          <a:xfrm>
            <a:off x="3108960" y="598285"/>
            <a:ext cx="6845639" cy="2502780"/>
            <a:chOff x="3108960" y="598285"/>
            <a:chExt cx="6845639" cy="2502780"/>
          </a:xfrm>
        </p:grpSpPr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1588CC6E-7C8B-0BAF-E7E2-551C8BB7266D}"/>
                </a:ext>
              </a:extLst>
            </p:cNvPr>
            <p:cNvSpPr txBox="1"/>
            <p:nvPr/>
          </p:nvSpPr>
          <p:spPr>
            <a:xfrm>
              <a:off x="4049911" y="1548616"/>
              <a:ext cx="48158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600" dirty="0"/>
                <a:t>Logos institucionales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567A3D61-80A8-B8EC-AC4F-7B1AB0C129DA}"/>
                </a:ext>
              </a:extLst>
            </p:cNvPr>
            <p:cNvSpPr/>
            <p:nvPr/>
          </p:nvSpPr>
          <p:spPr>
            <a:xfrm>
              <a:off x="3108960" y="598285"/>
              <a:ext cx="6845639" cy="2502780"/>
            </a:xfrm>
            <a:prstGeom prst="rect">
              <a:avLst/>
            </a:prstGeom>
            <a:noFill/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F926986-5BDF-7DE8-C5FD-87C91B7EEC36}"/>
              </a:ext>
            </a:extLst>
          </p:cNvPr>
          <p:cNvSpPr txBox="1"/>
          <p:nvPr/>
        </p:nvSpPr>
        <p:spPr>
          <a:xfrm>
            <a:off x="7328379" y="8752587"/>
            <a:ext cx="1618488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E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es-E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Coloque aquí el texto. </a:t>
            </a:r>
            <a:endParaRPr lang="es-E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es-E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Póster 90 cm de ancho por 120 cm de largo vertical</a:t>
            </a:r>
            <a:endParaRPr lang="es-E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None/>
            </a:pPr>
            <a:r>
              <a:rPr lang="es-E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E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648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27</Words>
  <Application>Microsoft Office PowerPoint</Application>
  <PresentationFormat>Personalizado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Purificación García Segovia</dc:creator>
  <cp:lastModifiedBy>Purificación García Segovia</cp:lastModifiedBy>
  <cp:revision>1</cp:revision>
  <dcterms:created xsi:type="dcterms:W3CDTF">2026-03-30T18:31:24Z</dcterms:created>
  <dcterms:modified xsi:type="dcterms:W3CDTF">2026-03-30T18:42:01Z</dcterms:modified>
</cp:coreProperties>
</file>